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91" r:id="rId3"/>
    <p:sldId id="292" r:id="rId4"/>
    <p:sldId id="295" r:id="rId5"/>
    <p:sldId id="294" r:id="rId6"/>
    <p:sldId id="29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6600"/>
    <a:srgbClr val="FFCC66"/>
    <a:srgbClr val="99CCFF"/>
    <a:srgbClr val="CC6600"/>
    <a:srgbClr val="FF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08" autoAdjust="0"/>
    <p:restoredTop sz="94660" autoAdjust="0"/>
  </p:normalViewPr>
  <p:slideViewPr>
    <p:cSldViewPr>
      <p:cViewPr varScale="1">
        <p:scale>
          <a:sx n="68" d="100"/>
          <a:sy n="68" d="100"/>
        </p:scale>
        <p:origin x="606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1138518" y="952698"/>
            <a:ext cx="7628964" cy="495260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避難</a:t>
            </a:r>
            <a:endParaRPr lang="en-US" altLang="ja-JP" sz="13000" dirty="0">
              <a:effectLst/>
            </a:endParaRPr>
          </a:p>
          <a:p>
            <a:r>
              <a:rPr lang="ja-JP" altLang="en-US" sz="13000" dirty="0">
                <a:effectLst/>
              </a:rPr>
              <a:t>はしご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5ABB630-E8EF-40FB-BDEC-279D446AA150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16667EC-5617-4176-88BF-898D4F292CEE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62DBD4E-2682-4C65-A0CA-8E555E674B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829733" y="1133745"/>
            <a:ext cx="8327714" cy="265399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避難はしご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5ABB630-E8EF-40FB-BDEC-279D446AA150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16667EC-5617-4176-88BF-898D4F292CEE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62DBD4E-2682-4C65-A0CA-8E555E674B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AC8A190-BAF8-400E-A826-F89B5C6AA288}"/>
              </a:ext>
            </a:extLst>
          </p:cNvPr>
          <p:cNvSpPr txBox="1"/>
          <p:nvPr/>
        </p:nvSpPr>
        <p:spPr>
          <a:xfrm>
            <a:off x="1005389" y="4201238"/>
            <a:ext cx="8044481" cy="170143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Fire</a:t>
            </a:r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 </a:t>
            </a:r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escape</a:t>
            </a:r>
            <a:endParaRPr lang="ja-JP" altLang="en-US" sz="13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7746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12AF54C-8379-40F0-B4A8-6B8B089186D8}"/>
              </a:ext>
            </a:extLst>
          </p:cNvPr>
          <p:cNvSpPr/>
          <p:nvPr/>
        </p:nvSpPr>
        <p:spPr>
          <a:xfrm>
            <a:off x="157058" y="143635"/>
            <a:ext cx="3460201" cy="655163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54A33A5-0B4B-40FD-86F4-639E5EA357B9}"/>
              </a:ext>
            </a:extLst>
          </p:cNvPr>
          <p:cNvSpPr txBox="1"/>
          <p:nvPr/>
        </p:nvSpPr>
        <p:spPr>
          <a:xfrm>
            <a:off x="3888715" y="4881281"/>
            <a:ext cx="5790766" cy="14383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Fire</a:t>
            </a:r>
            <a:r>
              <a:rPr lang="ja-JP" altLang="en-US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 </a:t>
            </a:r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escape</a:t>
            </a:r>
            <a:endParaRPr lang="ja-JP" altLang="en-US" sz="13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8ED2032-876F-4E30-8F39-91E5A828C716}"/>
              </a:ext>
            </a:extLst>
          </p:cNvPr>
          <p:cNvGrpSpPr/>
          <p:nvPr/>
        </p:nvGrpSpPr>
        <p:grpSpPr>
          <a:xfrm>
            <a:off x="362490" y="1854278"/>
            <a:ext cx="3017520" cy="3017516"/>
            <a:chOff x="4018340" y="3029498"/>
            <a:chExt cx="3623931" cy="3623927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312659A-4555-45B8-AD0E-6AF13814E399}"/>
                </a:ext>
              </a:extLst>
            </p:cNvPr>
            <p:cNvGrpSpPr/>
            <p:nvPr/>
          </p:nvGrpSpPr>
          <p:grpSpPr>
            <a:xfrm>
              <a:off x="4018340" y="3029498"/>
              <a:ext cx="3623931" cy="3623927"/>
              <a:chOff x="5037175" y="2753925"/>
              <a:chExt cx="1629386" cy="1629384"/>
            </a:xfrm>
          </p:grpSpPr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B3731C3D-2DBA-4732-A21F-EF09A772B238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343FF15E-F5C2-4E47-88B0-2AECFCE0BE4C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5" name="円: 塗りつぶしなし 34">
              <a:extLst>
                <a:ext uri="{FF2B5EF4-FFF2-40B4-BE49-F238E27FC236}">
                  <a16:creationId xmlns:a16="http://schemas.microsoft.com/office/drawing/2014/main" id="{3D7E9AE5-FD53-4D47-85E0-769B49AAADFA}"/>
                </a:ext>
              </a:extLst>
            </p:cNvPr>
            <p:cNvSpPr/>
            <p:nvPr/>
          </p:nvSpPr>
          <p:spPr bwMode="auto">
            <a:xfrm>
              <a:off x="4085895" y="3093312"/>
              <a:ext cx="3488820" cy="3488820"/>
            </a:xfrm>
            <a:prstGeom prst="donut">
              <a:avLst>
                <a:gd name="adj" fmla="val 584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77050244-A103-4CFF-8341-032A300BF92B}"/>
                </a:ext>
              </a:extLst>
            </p:cNvPr>
            <p:cNvGrpSpPr/>
            <p:nvPr/>
          </p:nvGrpSpPr>
          <p:grpSpPr>
            <a:xfrm>
              <a:off x="5268288" y="3479132"/>
              <a:ext cx="1177315" cy="2749941"/>
              <a:chOff x="5804920" y="1329354"/>
              <a:chExt cx="1070577" cy="2404449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92269035-1FD0-4F78-BA4D-E0E2AB96E2CB}"/>
                  </a:ext>
                </a:extLst>
              </p:cNvPr>
              <p:cNvSpPr/>
              <p:nvPr/>
            </p:nvSpPr>
            <p:spPr bwMode="auto">
              <a:xfrm>
                <a:off x="5836892" y="1329354"/>
                <a:ext cx="279527" cy="507894"/>
              </a:xfrm>
              <a:custGeom>
                <a:avLst/>
                <a:gdLst>
                  <a:gd name="connsiteX0" fmla="*/ 200482 w 431441"/>
                  <a:gd name="connsiteY0" fmla="*/ 0 h 783917"/>
                  <a:gd name="connsiteX1" fmla="*/ 230959 w 431441"/>
                  <a:gd name="connsiteY1" fmla="*/ 0 h 783917"/>
                  <a:gd name="connsiteX2" fmla="*/ 431441 w 431441"/>
                  <a:gd name="connsiteY2" fmla="*/ 200482 h 783917"/>
                  <a:gd name="connsiteX3" fmla="*/ 431441 w 431441"/>
                  <a:gd name="connsiteY3" fmla="*/ 310126 h 783917"/>
                  <a:gd name="connsiteX4" fmla="*/ 309366 w 431441"/>
                  <a:gd name="connsiteY4" fmla="*/ 310126 h 783917"/>
                  <a:gd name="connsiteX5" fmla="*/ 309366 w 431441"/>
                  <a:gd name="connsiteY5" fmla="*/ 200482 h 783917"/>
                  <a:gd name="connsiteX6" fmla="*/ 230959 w 431441"/>
                  <a:gd name="connsiteY6" fmla="*/ 122075 h 783917"/>
                  <a:gd name="connsiteX7" fmla="*/ 200482 w 431441"/>
                  <a:gd name="connsiteY7" fmla="*/ 122075 h 783917"/>
                  <a:gd name="connsiteX8" fmla="*/ 122075 w 431441"/>
                  <a:gd name="connsiteY8" fmla="*/ 200482 h 783917"/>
                  <a:gd name="connsiteX9" fmla="*/ 122075 w 431441"/>
                  <a:gd name="connsiteY9" fmla="*/ 783917 h 783917"/>
                  <a:gd name="connsiteX10" fmla="*/ 0 w 431441"/>
                  <a:gd name="connsiteY10" fmla="*/ 783917 h 783917"/>
                  <a:gd name="connsiteX11" fmla="*/ 0 w 431441"/>
                  <a:gd name="connsiteY11" fmla="*/ 200482 h 783917"/>
                  <a:gd name="connsiteX12" fmla="*/ 200482 w 431441"/>
                  <a:gd name="connsiteY12" fmla="*/ 0 h 78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1441" h="783917">
                    <a:moveTo>
                      <a:pt x="200482" y="0"/>
                    </a:moveTo>
                    <a:lnTo>
                      <a:pt x="230959" y="0"/>
                    </a:lnTo>
                    <a:cubicBezTo>
                      <a:pt x="341682" y="0"/>
                      <a:pt x="431441" y="89759"/>
                      <a:pt x="431441" y="200482"/>
                    </a:cubicBezTo>
                    <a:lnTo>
                      <a:pt x="431441" y="310126"/>
                    </a:lnTo>
                    <a:lnTo>
                      <a:pt x="309366" y="310126"/>
                    </a:lnTo>
                    <a:lnTo>
                      <a:pt x="309366" y="200482"/>
                    </a:lnTo>
                    <a:cubicBezTo>
                      <a:pt x="309366" y="157179"/>
                      <a:pt x="274262" y="122075"/>
                      <a:pt x="230959" y="122075"/>
                    </a:cubicBezTo>
                    <a:lnTo>
                      <a:pt x="200482" y="122075"/>
                    </a:lnTo>
                    <a:cubicBezTo>
                      <a:pt x="157179" y="122075"/>
                      <a:pt x="122075" y="157179"/>
                      <a:pt x="122075" y="200482"/>
                    </a:cubicBezTo>
                    <a:lnTo>
                      <a:pt x="122075" y="783917"/>
                    </a:lnTo>
                    <a:lnTo>
                      <a:pt x="0" y="783917"/>
                    </a:lnTo>
                    <a:lnTo>
                      <a:pt x="0" y="200482"/>
                    </a:lnTo>
                    <a:cubicBezTo>
                      <a:pt x="0" y="89759"/>
                      <a:pt x="89759" y="0"/>
                      <a:pt x="20048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5701339-66E8-482B-B770-30E08F535C94}"/>
                  </a:ext>
                </a:extLst>
              </p:cNvPr>
              <p:cNvSpPr/>
              <p:nvPr/>
            </p:nvSpPr>
            <p:spPr bwMode="auto">
              <a:xfrm>
                <a:off x="6595970" y="1329354"/>
                <a:ext cx="279527" cy="507894"/>
              </a:xfrm>
              <a:custGeom>
                <a:avLst/>
                <a:gdLst>
                  <a:gd name="connsiteX0" fmla="*/ 200482 w 431441"/>
                  <a:gd name="connsiteY0" fmla="*/ 0 h 783917"/>
                  <a:gd name="connsiteX1" fmla="*/ 230959 w 431441"/>
                  <a:gd name="connsiteY1" fmla="*/ 0 h 783917"/>
                  <a:gd name="connsiteX2" fmla="*/ 431441 w 431441"/>
                  <a:gd name="connsiteY2" fmla="*/ 200482 h 783917"/>
                  <a:gd name="connsiteX3" fmla="*/ 431441 w 431441"/>
                  <a:gd name="connsiteY3" fmla="*/ 310126 h 783917"/>
                  <a:gd name="connsiteX4" fmla="*/ 309366 w 431441"/>
                  <a:gd name="connsiteY4" fmla="*/ 310126 h 783917"/>
                  <a:gd name="connsiteX5" fmla="*/ 309366 w 431441"/>
                  <a:gd name="connsiteY5" fmla="*/ 200482 h 783917"/>
                  <a:gd name="connsiteX6" fmla="*/ 230959 w 431441"/>
                  <a:gd name="connsiteY6" fmla="*/ 122075 h 783917"/>
                  <a:gd name="connsiteX7" fmla="*/ 200482 w 431441"/>
                  <a:gd name="connsiteY7" fmla="*/ 122075 h 783917"/>
                  <a:gd name="connsiteX8" fmla="*/ 122075 w 431441"/>
                  <a:gd name="connsiteY8" fmla="*/ 200482 h 783917"/>
                  <a:gd name="connsiteX9" fmla="*/ 122075 w 431441"/>
                  <a:gd name="connsiteY9" fmla="*/ 783917 h 783917"/>
                  <a:gd name="connsiteX10" fmla="*/ 0 w 431441"/>
                  <a:gd name="connsiteY10" fmla="*/ 783917 h 783917"/>
                  <a:gd name="connsiteX11" fmla="*/ 0 w 431441"/>
                  <a:gd name="connsiteY11" fmla="*/ 200482 h 783917"/>
                  <a:gd name="connsiteX12" fmla="*/ 200482 w 431441"/>
                  <a:gd name="connsiteY12" fmla="*/ 0 h 783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1441" h="783917">
                    <a:moveTo>
                      <a:pt x="200482" y="0"/>
                    </a:moveTo>
                    <a:lnTo>
                      <a:pt x="230959" y="0"/>
                    </a:lnTo>
                    <a:cubicBezTo>
                      <a:pt x="341682" y="0"/>
                      <a:pt x="431441" y="89759"/>
                      <a:pt x="431441" y="200482"/>
                    </a:cubicBezTo>
                    <a:lnTo>
                      <a:pt x="431441" y="310126"/>
                    </a:lnTo>
                    <a:lnTo>
                      <a:pt x="309366" y="310126"/>
                    </a:lnTo>
                    <a:lnTo>
                      <a:pt x="309366" y="200482"/>
                    </a:lnTo>
                    <a:cubicBezTo>
                      <a:pt x="309366" y="157179"/>
                      <a:pt x="274262" y="122075"/>
                      <a:pt x="230959" y="122075"/>
                    </a:cubicBezTo>
                    <a:lnTo>
                      <a:pt x="200482" y="122075"/>
                    </a:lnTo>
                    <a:cubicBezTo>
                      <a:pt x="157179" y="122075"/>
                      <a:pt x="122075" y="157179"/>
                      <a:pt x="122075" y="200482"/>
                    </a:cubicBezTo>
                    <a:lnTo>
                      <a:pt x="122075" y="783917"/>
                    </a:lnTo>
                    <a:lnTo>
                      <a:pt x="0" y="783917"/>
                    </a:lnTo>
                    <a:lnTo>
                      <a:pt x="0" y="200482"/>
                    </a:lnTo>
                    <a:cubicBezTo>
                      <a:pt x="0" y="89759"/>
                      <a:pt x="89759" y="0"/>
                      <a:pt x="20048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小波 38">
                <a:extLst>
                  <a:ext uri="{FF2B5EF4-FFF2-40B4-BE49-F238E27FC236}">
                    <a16:creationId xmlns:a16="http://schemas.microsoft.com/office/drawing/2014/main" id="{FF0005EB-7DA2-456D-AEFD-87E132734651}"/>
                  </a:ext>
                </a:extLst>
              </p:cNvPr>
              <p:cNvSpPr/>
              <p:nvPr/>
            </p:nvSpPr>
            <p:spPr bwMode="auto">
              <a:xfrm rot="5400000">
                <a:off x="4937630" y="2742611"/>
                <a:ext cx="1888582" cy="9380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小波 39">
                <a:extLst>
                  <a:ext uri="{FF2B5EF4-FFF2-40B4-BE49-F238E27FC236}">
                    <a16:creationId xmlns:a16="http://schemas.microsoft.com/office/drawing/2014/main" id="{BA90DA22-F00C-4B0C-90E6-EBA007300FDD}"/>
                  </a:ext>
                </a:extLst>
              </p:cNvPr>
              <p:cNvSpPr/>
              <p:nvPr/>
            </p:nvSpPr>
            <p:spPr bwMode="auto">
              <a:xfrm rot="5400000">
                <a:off x="5699630" y="2742611"/>
                <a:ext cx="1888582" cy="93802"/>
              </a:xfrm>
              <a:prstGeom prst="doubleWave">
                <a:avLst>
                  <a:gd name="adj1" fmla="val 125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0B840FD5-A649-410C-A6CC-984E7E076A13}"/>
                  </a:ext>
                </a:extLst>
              </p:cNvPr>
              <p:cNvSpPr/>
              <p:nvPr/>
            </p:nvSpPr>
            <p:spPr bwMode="auto">
              <a:xfrm>
                <a:off x="5825709" y="1763321"/>
                <a:ext cx="110617" cy="147854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CA516A9C-73E7-4D8B-9B12-C67B28E929F9}"/>
                  </a:ext>
                </a:extLst>
              </p:cNvPr>
              <p:cNvSpPr/>
              <p:nvPr/>
            </p:nvSpPr>
            <p:spPr bwMode="auto">
              <a:xfrm>
                <a:off x="6584534" y="1763321"/>
                <a:ext cx="110617" cy="147854"/>
              </a:xfrm>
              <a:prstGeom prst="round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D6107948-FF4C-49C0-966C-DED7DDC003B1}"/>
                  </a:ext>
                </a:extLst>
              </p:cNvPr>
              <p:cNvSpPr/>
              <p:nvPr/>
            </p:nvSpPr>
            <p:spPr bwMode="auto">
              <a:xfrm>
                <a:off x="5884905" y="2194555"/>
                <a:ext cx="771628" cy="94620"/>
              </a:xfrm>
              <a:prstGeom prst="roundRect">
                <a:avLst>
                  <a:gd name="adj" fmla="val 2802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1AD2A842-9CB4-43AF-B95B-8EFDC203AFBA}"/>
                  </a:ext>
                </a:extLst>
              </p:cNvPr>
              <p:cNvSpPr/>
              <p:nvPr/>
            </p:nvSpPr>
            <p:spPr bwMode="auto">
              <a:xfrm>
                <a:off x="5804920" y="2171700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0BA7AEA4-5200-43AE-8C67-7E96E30A6B56}"/>
                  </a:ext>
                </a:extLst>
              </p:cNvPr>
              <p:cNvSpPr/>
              <p:nvPr/>
            </p:nvSpPr>
            <p:spPr bwMode="auto">
              <a:xfrm>
                <a:off x="6571835" y="2171700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527FA1CA-8833-451A-9286-A8364A1E377A}"/>
                  </a:ext>
                </a:extLst>
              </p:cNvPr>
              <p:cNvSpPr/>
              <p:nvPr/>
            </p:nvSpPr>
            <p:spPr bwMode="auto">
              <a:xfrm>
                <a:off x="5884905" y="2646482"/>
                <a:ext cx="771628" cy="94620"/>
              </a:xfrm>
              <a:prstGeom prst="roundRect">
                <a:avLst>
                  <a:gd name="adj" fmla="val 2802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23C52847-2700-4607-BF6D-977B5E38B0EC}"/>
                  </a:ext>
                </a:extLst>
              </p:cNvPr>
              <p:cNvSpPr/>
              <p:nvPr/>
            </p:nvSpPr>
            <p:spPr bwMode="auto">
              <a:xfrm>
                <a:off x="5804920" y="2623627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B6999D21-7C96-49F8-89BD-EED01F281C23}"/>
                  </a:ext>
                </a:extLst>
              </p:cNvPr>
              <p:cNvSpPr/>
              <p:nvPr/>
            </p:nvSpPr>
            <p:spPr bwMode="auto">
              <a:xfrm>
                <a:off x="6571835" y="2623627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01330AD7-303B-4C10-8581-41A050F2E5DD}"/>
                  </a:ext>
                </a:extLst>
              </p:cNvPr>
              <p:cNvSpPr/>
              <p:nvPr/>
            </p:nvSpPr>
            <p:spPr bwMode="auto">
              <a:xfrm>
                <a:off x="5884905" y="3065582"/>
                <a:ext cx="771628" cy="94620"/>
              </a:xfrm>
              <a:prstGeom prst="roundRect">
                <a:avLst>
                  <a:gd name="adj" fmla="val 2802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E00D3871-516A-4512-8410-8AED0A11B28E}"/>
                  </a:ext>
                </a:extLst>
              </p:cNvPr>
              <p:cNvSpPr/>
              <p:nvPr/>
            </p:nvSpPr>
            <p:spPr bwMode="auto">
              <a:xfrm>
                <a:off x="5804920" y="3042727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DBB31083-D2F7-48E2-8679-31914485DD2D}"/>
                  </a:ext>
                </a:extLst>
              </p:cNvPr>
              <p:cNvSpPr/>
              <p:nvPr/>
            </p:nvSpPr>
            <p:spPr bwMode="auto">
              <a:xfrm>
                <a:off x="6571835" y="3042727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BEED10B3-25B3-46DC-BB3A-907094CBCE04}"/>
                  </a:ext>
                </a:extLst>
              </p:cNvPr>
              <p:cNvSpPr/>
              <p:nvPr/>
            </p:nvSpPr>
            <p:spPr bwMode="auto">
              <a:xfrm>
                <a:off x="5884905" y="3479919"/>
                <a:ext cx="771628" cy="94620"/>
              </a:xfrm>
              <a:prstGeom prst="roundRect">
                <a:avLst>
                  <a:gd name="adj" fmla="val 2802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30B4A9CE-C592-482B-9D64-423DBFB7A6F5}"/>
                  </a:ext>
                </a:extLst>
              </p:cNvPr>
              <p:cNvSpPr/>
              <p:nvPr/>
            </p:nvSpPr>
            <p:spPr bwMode="auto">
              <a:xfrm>
                <a:off x="5804920" y="3457064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9A8427AE-6CB2-4304-9901-7D8163B1CDB1}"/>
                  </a:ext>
                </a:extLst>
              </p:cNvPr>
              <p:cNvSpPr/>
              <p:nvPr/>
            </p:nvSpPr>
            <p:spPr bwMode="auto">
              <a:xfrm>
                <a:off x="6571835" y="3457064"/>
                <a:ext cx="149938" cy="140330"/>
              </a:xfrm>
              <a:prstGeom prst="roundRect">
                <a:avLst>
                  <a:gd name="adj" fmla="val 2802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5904C1F-21F6-4146-A271-230ABBB5D00E}"/>
              </a:ext>
            </a:extLst>
          </p:cNvPr>
          <p:cNvSpPr txBox="1"/>
          <p:nvPr/>
        </p:nvSpPr>
        <p:spPr>
          <a:xfrm>
            <a:off x="3888714" y="863716"/>
            <a:ext cx="5790767" cy="350792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避難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はしご</a:t>
            </a:r>
          </a:p>
        </p:txBody>
      </p:sp>
    </p:spTree>
    <p:extLst>
      <p:ext uri="{BB962C8B-B14F-4D97-AF65-F5344CB8AC3E}">
        <p14:creationId xmlns:p14="http://schemas.microsoft.com/office/powerpoint/2010/main" val="9640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1138518" y="952698"/>
            <a:ext cx="7628964" cy="495260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非常</a:t>
            </a:r>
            <a:endParaRPr lang="en-US" altLang="ja-JP" sz="13000" dirty="0">
              <a:effectLst/>
            </a:endParaRPr>
          </a:p>
          <a:p>
            <a:r>
              <a:rPr lang="ja-JP" altLang="en-US" sz="13000" dirty="0">
                <a:effectLst/>
              </a:rPr>
              <a:t>はしご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5ABB630-E8EF-40FB-BDEC-279D446AA150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16667EC-5617-4176-88BF-898D4F292CEE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62DBD4E-2682-4C65-A0CA-8E555E674B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6582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829733" y="1133745"/>
            <a:ext cx="8327714" cy="265399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非常はしご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5ABB630-E8EF-40FB-BDEC-279D446AA150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16667EC-5617-4176-88BF-898D4F292CEE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62DBD4E-2682-4C65-A0CA-8E555E674B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AC8A190-BAF8-400E-A826-F89B5C6AA288}"/>
              </a:ext>
            </a:extLst>
          </p:cNvPr>
          <p:cNvSpPr txBox="1"/>
          <p:nvPr/>
        </p:nvSpPr>
        <p:spPr>
          <a:xfrm>
            <a:off x="1005389" y="4201238"/>
            <a:ext cx="8044481" cy="170143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ESCAPE LADDER</a:t>
            </a:r>
            <a:endParaRPr lang="ja-JP" altLang="en-US" sz="13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17304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12AF54C-8379-40F0-B4A8-6B8B089186D8}"/>
              </a:ext>
            </a:extLst>
          </p:cNvPr>
          <p:cNvSpPr/>
          <p:nvPr/>
        </p:nvSpPr>
        <p:spPr>
          <a:xfrm>
            <a:off x="157058" y="143635"/>
            <a:ext cx="3460201" cy="6551633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54A33A5-0B4B-40FD-86F4-639E5EA357B9}"/>
              </a:ext>
            </a:extLst>
          </p:cNvPr>
          <p:cNvSpPr txBox="1"/>
          <p:nvPr/>
        </p:nvSpPr>
        <p:spPr>
          <a:xfrm>
            <a:off x="3888715" y="4881281"/>
            <a:ext cx="5790766" cy="143833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13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ESCAPE LADDER</a:t>
            </a:r>
            <a:endParaRPr lang="ja-JP" altLang="en-US" sz="13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5904C1F-21F6-4146-A271-230ABBB5D00E}"/>
              </a:ext>
            </a:extLst>
          </p:cNvPr>
          <p:cNvSpPr txBox="1"/>
          <p:nvPr/>
        </p:nvSpPr>
        <p:spPr>
          <a:xfrm>
            <a:off x="3888714" y="863716"/>
            <a:ext cx="5790767" cy="350792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非常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はしご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21127A2-1E44-4329-BB45-252A35A07B95}"/>
              </a:ext>
            </a:extLst>
          </p:cNvPr>
          <p:cNvGrpSpPr/>
          <p:nvPr/>
        </p:nvGrpSpPr>
        <p:grpSpPr>
          <a:xfrm>
            <a:off x="519630" y="2091395"/>
            <a:ext cx="2735056" cy="2739650"/>
            <a:chOff x="3645789" y="-3186112"/>
            <a:chExt cx="2735056" cy="2739650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DDF532EA-16FD-4B0B-A288-E2CBAD4D3252}"/>
                </a:ext>
              </a:extLst>
            </p:cNvPr>
            <p:cNvSpPr/>
            <p:nvPr/>
          </p:nvSpPr>
          <p:spPr bwMode="auto">
            <a:xfrm>
              <a:off x="3645789" y="-3185800"/>
              <a:ext cx="2735056" cy="2735056"/>
            </a:xfrm>
            <a:prstGeom prst="roundRect">
              <a:avLst>
                <a:gd name="adj" fmla="val 7646"/>
              </a:avLst>
            </a:prstGeom>
            <a:solidFill>
              <a:srgbClr val="FF0000"/>
            </a:solidFill>
            <a:ln w="762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A561A5A-3755-4F8C-B990-F62644CCF20D}"/>
                </a:ext>
              </a:extLst>
            </p:cNvPr>
            <p:cNvGrpSpPr/>
            <p:nvPr/>
          </p:nvGrpSpPr>
          <p:grpSpPr>
            <a:xfrm>
              <a:off x="4554521" y="-3186112"/>
              <a:ext cx="917592" cy="2739650"/>
              <a:chOff x="1719190" y="1692381"/>
              <a:chExt cx="852010" cy="2062311"/>
            </a:xfrm>
            <a:solidFill>
              <a:schemeClr val="bg1"/>
            </a:solidFill>
          </p:grpSpPr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459E6948-5D37-4115-B1BF-3D88F437F4D3}"/>
                  </a:ext>
                </a:extLst>
              </p:cNvPr>
              <p:cNvSpPr/>
              <p:nvPr/>
            </p:nvSpPr>
            <p:spPr bwMode="auto">
              <a:xfrm>
                <a:off x="1751735" y="1937212"/>
                <a:ext cx="771628" cy="94620"/>
              </a:xfrm>
              <a:prstGeom prst="roundRect">
                <a:avLst>
                  <a:gd name="adj" fmla="val 2802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14FFA921-533E-456C-8DB3-E13023345D2A}"/>
                  </a:ext>
                </a:extLst>
              </p:cNvPr>
              <p:cNvSpPr/>
              <p:nvPr/>
            </p:nvSpPr>
            <p:spPr bwMode="auto">
              <a:xfrm>
                <a:off x="1751735" y="2319402"/>
                <a:ext cx="771628" cy="94620"/>
              </a:xfrm>
              <a:prstGeom prst="roundRect">
                <a:avLst>
                  <a:gd name="adj" fmla="val 2802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7B91E547-E216-4AF8-A19D-4F4763C43CB1}"/>
                  </a:ext>
                </a:extLst>
              </p:cNvPr>
              <p:cNvSpPr/>
              <p:nvPr/>
            </p:nvSpPr>
            <p:spPr bwMode="auto">
              <a:xfrm>
                <a:off x="1751735" y="2701592"/>
                <a:ext cx="771628" cy="94620"/>
              </a:xfrm>
              <a:prstGeom prst="roundRect">
                <a:avLst>
                  <a:gd name="adj" fmla="val 2802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2CF9AF6B-016C-47F1-8000-0017699F780F}"/>
                  </a:ext>
                </a:extLst>
              </p:cNvPr>
              <p:cNvSpPr/>
              <p:nvPr/>
            </p:nvSpPr>
            <p:spPr bwMode="auto">
              <a:xfrm>
                <a:off x="1751735" y="3083782"/>
                <a:ext cx="771628" cy="94620"/>
              </a:xfrm>
              <a:prstGeom prst="roundRect">
                <a:avLst>
                  <a:gd name="adj" fmla="val 2802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FF281EA7-115B-4B4C-A1D0-FC644AC8DAFD}"/>
                  </a:ext>
                </a:extLst>
              </p:cNvPr>
              <p:cNvSpPr/>
              <p:nvPr/>
            </p:nvSpPr>
            <p:spPr bwMode="auto">
              <a:xfrm>
                <a:off x="1751735" y="3465974"/>
                <a:ext cx="771628" cy="94620"/>
              </a:xfrm>
              <a:prstGeom prst="roundRect">
                <a:avLst>
                  <a:gd name="adj" fmla="val 2802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E5DDA77B-6366-4D32-A49E-10846DAD986E}"/>
                  </a:ext>
                </a:extLst>
              </p:cNvPr>
              <p:cNvSpPr/>
              <p:nvPr/>
            </p:nvSpPr>
            <p:spPr bwMode="auto">
              <a:xfrm>
                <a:off x="1719190" y="1692381"/>
                <a:ext cx="90010" cy="2062311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55DD5035-0CBA-4B0F-87DD-8BAF85FCF128}"/>
                  </a:ext>
                </a:extLst>
              </p:cNvPr>
              <p:cNvSpPr/>
              <p:nvPr/>
            </p:nvSpPr>
            <p:spPr bwMode="auto">
              <a:xfrm>
                <a:off x="2481190" y="1692381"/>
                <a:ext cx="90010" cy="2062311"/>
              </a:xfrm>
              <a:prstGeom prst="roundRect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29A55DB-9EA2-4D6E-888B-DFFB41CE62F1}"/>
                </a:ext>
              </a:extLst>
            </p:cNvPr>
            <p:cNvSpPr/>
            <p:nvPr/>
          </p:nvSpPr>
          <p:spPr bwMode="auto">
            <a:xfrm>
              <a:off x="4461912" y="-3065543"/>
              <a:ext cx="1044506" cy="2306958"/>
            </a:xfrm>
            <a:custGeom>
              <a:avLst/>
              <a:gdLst>
                <a:gd name="connsiteX0" fmla="*/ 315049 w 1044506"/>
                <a:gd name="connsiteY0" fmla="*/ 720615 h 2306958"/>
                <a:gd name="connsiteX1" fmla="*/ 363879 w 1044506"/>
                <a:gd name="connsiteY1" fmla="*/ 845890 h 2306958"/>
                <a:gd name="connsiteX2" fmla="*/ 377266 w 1044506"/>
                <a:gd name="connsiteY2" fmla="*/ 837768 h 2306958"/>
                <a:gd name="connsiteX3" fmla="*/ 431042 w 1044506"/>
                <a:gd name="connsiteY3" fmla="*/ 826911 h 2306958"/>
                <a:gd name="connsiteX4" fmla="*/ 442295 w 1044506"/>
                <a:gd name="connsiteY4" fmla="*/ 781902 h 2306958"/>
                <a:gd name="connsiteX5" fmla="*/ 382892 w 1044506"/>
                <a:gd name="connsiteY5" fmla="*/ 768074 h 2306958"/>
                <a:gd name="connsiteX6" fmla="*/ 517844 w 1044506"/>
                <a:gd name="connsiteY6" fmla="*/ 0 h 2306958"/>
                <a:gd name="connsiteX7" fmla="*/ 864545 w 1044506"/>
                <a:gd name="connsiteY7" fmla="*/ 399744 h 2306958"/>
                <a:gd name="connsiteX8" fmla="*/ 652796 w 1044506"/>
                <a:gd name="connsiteY8" fmla="*/ 768074 h 2306958"/>
                <a:gd name="connsiteX9" fmla="*/ 593394 w 1044506"/>
                <a:gd name="connsiteY9" fmla="*/ 781902 h 2306958"/>
                <a:gd name="connsiteX10" fmla="*/ 604646 w 1044506"/>
                <a:gd name="connsiteY10" fmla="*/ 826911 h 2306958"/>
                <a:gd name="connsiteX11" fmla="*/ 658423 w 1044506"/>
                <a:gd name="connsiteY11" fmla="*/ 837768 h 2306958"/>
                <a:gd name="connsiteX12" fmla="*/ 730439 w 1044506"/>
                <a:gd name="connsiteY12" fmla="*/ 897072 h 2306958"/>
                <a:gd name="connsiteX13" fmla="*/ 740136 w 1044506"/>
                <a:gd name="connsiteY13" fmla="*/ 917243 h 2306958"/>
                <a:gd name="connsiteX14" fmla="*/ 760042 w 1044506"/>
                <a:gd name="connsiteY14" fmla="*/ 949117 h 2306958"/>
                <a:gd name="connsiteX15" fmla="*/ 801856 w 1044506"/>
                <a:gd name="connsiteY15" fmla="*/ 1105165 h 2306958"/>
                <a:gd name="connsiteX16" fmla="*/ 890609 w 1044506"/>
                <a:gd name="connsiteY16" fmla="*/ 951437 h 2306958"/>
                <a:gd name="connsiteX17" fmla="*/ 1003259 w 1044506"/>
                <a:gd name="connsiteY17" fmla="*/ 921252 h 2306958"/>
                <a:gd name="connsiteX18" fmla="*/ 1033444 w 1044506"/>
                <a:gd name="connsiteY18" fmla="*/ 1033903 h 2306958"/>
                <a:gd name="connsiteX19" fmla="*/ 863975 w 1044506"/>
                <a:gd name="connsiteY19" fmla="*/ 1327432 h 2306958"/>
                <a:gd name="connsiteX20" fmla="*/ 813902 w 1044506"/>
                <a:gd name="connsiteY20" fmla="*/ 1365856 h 2306958"/>
                <a:gd name="connsiteX21" fmla="*/ 803709 w 1044506"/>
                <a:gd name="connsiteY21" fmla="*/ 1366566 h 2306958"/>
                <a:gd name="connsiteX22" fmla="*/ 789454 w 1044506"/>
                <a:gd name="connsiteY22" fmla="*/ 1377505 h 2306958"/>
                <a:gd name="connsiteX23" fmla="*/ 789455 w 1044506"/>
                <a:gd name="connsiteY23" fmla="*/ 1377507 h 2306958"/>
                <a:gd name="connsiteX24" fmla="*/ 758394 w 1044506"/>
                <a:gd name="connsiteY24" fmla="*/ 1373418 h 2306958"/>
                <a:gd name="connsiteX25" fmla="*/ 758394 w 1044506"/>
                <a:gd name="connsiteY25" fmla="*/ 1540328 h 2306958"/>
                <a:gd name="connsiteX26" fmla="*/ 745531 w 1044506"/>
                <a:gd name="connsiteY26" fmla="*/ 1604042 h 2306958"/>
                <a:gd name="connsiteX27" fmla="*/ 716205 w 1044506"/>
                <a:gd name="connsiteY27" fmla="*/ 1647538 h 2306958"/>
                <a:gd name="connsiteX28" fmla="*/ 684936 w 1044506"/>
                <a:gd name="connsiteY28" fmla="*/ 1891521 h 2306958"/>
                <a:gd name="connsiteX29" fmla="*/ 555697 w 1044506"/>
                <a:gd name="connsiteY29" fmla="*/ 1891521 h 2306958"/>
                <a:gd name="connsiteX30" fmla="*/ 531772 w 1044506"/>
                <a:gd name="connsiteY30" fmla="*/ 1704833 h 2306958"/>
                <a:gd name="connsiteX31" fmla="*/ 482009 w 1044506"/>
                <a:gd name="connsiteY31" fmla="*/ 2306958 h 2306958"/>
                <a:gd name="connsiteX32" fmla="*/ 352770 w 1044506"/>
                <a:gd name="connsiteY32" fmla="*/ 2306958 h 2306958"/>
                <a:gd name="connsiteX33" fmla="*/ 295311 w 1044506"/>
                <a:gd name="connsiteY33" fmla="*/ 1611685 h 2306958"/>
                <a:gd name="connsiteX34" fmla="*/ 290157 w 1044506"/>
                <a:gd name="connsiteY34" fmla="*/ 1604042 h 2306958"/>
                <a:gd name="connsiteX35" fmla="*/ 277294 w 1044506"/>
                <a:gd name="connsiteY35" fmla="*/ 1540328 h 2306958"/>
                <a:gd name="connsiteX36" fmla="*/ 277294 w 1044506"/>
                <a:gd name="connsiteY36" fmla="*/ 1095636 h 2306958"/>
                <a:gd name="connsiteX37" fmla="*/ 5873 w 1044506"/>
                <a:gd name="connsiteY37" fmla="*/ 399304 h 2306958"/>
                <a:gd name="connsiteX38" fmla="*/ 54590 w 1044506"/>
                <a:gd name="connsiteY38" fmla="*/ 288348 h 2306958"/>
                <a:gd name="connsiteX39" fmla="*/ 54590 w 1044506"/>
                <a:gd name="connsiteY39" fmla="*/ 288350 h 2306958"/>
                <a:gd name="connsiteX40" fmla="*/ 165546 w 1044506"/>
                <a:gd name="connsiteY40" fmla="*/ 337067 h 2306958"/>
                <a:gd name="connsiteX41" fmla="*/ 174594 w 1044506"/>
                <a:gd name="connsiteY41" fmla="*/ 360278 h 2306958"/>
                <a:gd name="connsiteX42" fmla="*/ 178187 w 1044506"/>
                <a:gd name="connsiteY42" fmla="*/ 319182 h 2306958"/>
                <a:gd name="connsiteX43" fmla="*/ 517844 w 1044506"/>
                <a:gd name="connsiteY43" fmla="*/ 0 h 2306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44506" h="2306958">
                  <a:moveTo>
                    <a:pt x="315049" y="720615"/>
                  </a:moveTo>
                  <a:lnTo>
                    <a:pt x="363879" y="845890"/>
                  </a:lnTo>
                  <a:lnTo>
                    <a:pt x="377266" y="837768"/>
                  </a:lnTo>
                  <a:lnTo>
                    <a:pt x="431042" y="826911"/>
                  </a:lnTo>
                  <a:lnTo>
                    <a:pt x="442295" y="781902"/>
                  </a:lnTo>
                  <a:lnTo>
                    <a:pt x="382892" y="768074"/>
                  </a:lnTo>
                  <a:close/>
                  <a:moveTo>
                    <a:pt x="517844" y="0"/>
                  </a:moveTo>
                  <a:cubicBezTo>
                    <a:pt x="709322" y="0"/>
                    <a:pt x="864545" y="178971"/>
                    <a:pt x="864545" y="399744"/>
                  </a:cubicBezTo>
                  <a:cubicBezTo>
                    <a:pt x="864545" y="565324"/>
                    <a:pt x="777232" y="707390"/>
                    <a:pt x="652796" y="768074"/>
                  </a:cubicBezTo>
                  <a:lnTo>
                    <a:pt x="593394" y="781902"/>
                  </a:lnTo>
                  <a:lnTo>
                    <a:pt x="604646" y="826911"/>
                  </a:lnTo>
                  <a:lnTo>
                    <a:pt x="658423" y="837768"/>
                  </a:lnTo>
                  <a:cubicBezTo>
                    <a:pt x="687797" y="850193"/>
                    <a:pt x="712790" y="870948"/>
                    <a:pt x="730439" y="897072"/>
                  </a:cubicBezTo>
                  <a:lnTo>
                    <a:pt x="740136" y="917243"/>
                  </a:lnTo>
                  <a:lnTo>
                    <a:pt x="760042" y="949117"/>
                  </a:lnTo>
                  <a:lnTo>
                    <a:pt x="801856" y="1105165"/>
                  </a:lnTo>
                  <a:lnTo>
                    <a:pt x="890609" y="951437"/>
                  </a:lnTo>
                  <a:cubicBezTo>
                    <a:pt x="913381" y="911994"/>
                    <a:pt x="963816" y="898480"/>
                    <a:pt x="1003259" y="921252"/>
                  </a:cubicBezTo>
                  <a:cubicBezTo>
                    <a:pt x="1042703" y="944025"/>
                    <a:pt x="1056217" y="994460"/>
                    <a:pt x="1033444" y="1033903"/>
                  </a:cubicBezTo>
                  <a:lnTo>
                    <a:pt x="863975" y="1327432"/>
                  </a:lnTo>
                  <a:cubicBezTo>
                    <a:pt x="852588" y="1347155"/>
                    <a:pt x="834287" y="1360394"/>
                    <a:pt x="813902" y="1365856"/>
                  </a:cubicBezTo>
                  <a:lnTo>
                    <a:pt x="803709" y="1366566"/>
                  </a:lnTo>
                  <a:lnTo>
                    <a:pt x="789454" y="1377505"/>
                  </a:lnTo>
                  <a:lnTo>
                    <a:pt x="789455" y="1377507"/>
                  </a:lnTo>
                  <a:lnTo>
                    <a:pt x="758394" y="1373418"/>
                  </a:lnTo>
                  <a:lnTo>
                    <a:pt x="758394" y="1540328"/>
                  </a:lnTo>
                  <a:cubicBezTo>
                    <a:pt x="758394" y="1562928"/>
                    <a:pt x="753814" y="1584459"/>
                    <a:pt x="745531" y="1604042"/>
                  </a:cubicBezTo>
                  <a:lnTo>
                    <a:pt x="716205" y="1647538"/>
                  </a:lnTo>
                  <a:lnTo>
                    <a:pt x="684936" y="1891521"/>
                  </a:lnTo>
                  <a:lnTo>
                    <a:pt x="555697" y="1891521"/>
                  </a:lnTo>
                  <a:lnTo>
                    <a:pt x="531772" y="1704833"/>
                  </a:lnTo>
                  <a:lnTo>
                    <a:pt x="482009" y="2306958"/>
                  </a:lnTo>
                  <a:lnTo>
                    <a:pt x="352770" y="2306958"/>
                  </a:lnTo>
                  <a:lnTo>
                    <a:pt x="295311" y="1611685"/>
                  </a:lnTo>
                  <a:lnTo>
                    <a:pt x="290157" y="1604042"/>
                  </a:lnTo>
                  <a:cubicBezTo>
                    <a:pt x="281875" y="1584459"/>
                    <a:pt x="277294" y="1562928"/>
                    <a:pt x="277294" y="1540328"/>
                  </a:cubicBezTo>
                  <a:lnTo>
                    <a:pt x="277294" y="1095636"/>
                  </a:lnTo>
                  <a:lnTo>
                    <a:pt x="5873" y="399304"/>
                  </a:lnTo>
                  <a:cubicBezTo>
                    <a:pt x="-11314" y="355211"/>
                    <a:pt x="10498" y="305535"/>
                    <a:pt x="54590" y="288348"/>
                  </a:cubicBezTo>
                  <a:lnTo>
                    <a:pt x="54590" y="288350"/>
                  </a:lnTo>
                  <a:cubicBezTo>
                    <a:pt x="98683" y="271163"/>
                    <a:pt x="148359" y="292974"/>
                    <a:pt x="165546" y="337067"/>
                  </a:cubicBezTo>
                  <a:lnTo>
                    <a:pt x="174594" y="360278"/>
                  </a:lnTo>
                  <a:lnTo>
                    <a:pt x="178187" y="319182"/>
                  </a:lnTo>
                  <a:cubicBezTo>
                    <a:pt x="210515" y="137025"/>
                    <a:pt x="350301" y="0"/>
                    <a:pt x="51784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025526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hari006_非常梯子、避難梯子の貼り紙</dc:title>
  <dc:subject>hari006_非常梯子、避難梯子の貼り紙</dc:subject>
  <dc:creator>でじけろお</dc:creator>
  <cp:lastModifiedBy/>
  <cp:revision>1</cp:revision>
  <dcterms:created xsi:type="dcterms:W3CDTF">2014-07-30T05:46:34Z</dcterms:created>
  <dcterms:modified xsi:type="dcterms:W3CDTF">2022-04-18T14:18:03Z</dcterms:modified>
  <cp:version>1</cp:version>
</cp:coreProperties>
</file>